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3" r:id="rId2"/>
    <p:sldId id="258" r:id="rId3"/>
    <p:sldId id="259" r:id="rId4"/>
    <p:sldId id="260" r:id="rId5"/>
    <p:sldId id="261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F864C3-AC3B-4B42-BBC1-8BAB78B4914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99C65A-A1A1-4471-8EDA-B46EC746AC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 401-002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7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Casting reinterprets a variable as a different type.</a:t>
            </a:r>
          </a:p>
          <a:p>
            <a:r>
              <a:rPr lang="en-US" sz="1600" dirty="0" smtClean="0"/>
              <a:t>For example, remember that a double is a decimal, and an integer is not.</a:t>
            </a:r>
          </a:p>
          <a:p>
            <a:r>
              <a:rPr lang="en-US" sz="1600" dirty="0" smtClean="0"/>
              <a:t>When you divide an integer by an integer, you get an integer.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However, we can tell Java to treat one of the integers as a double, in which case the entire result will be a double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40671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876800"/>
            <a:ext cx="42481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>
            <a:endCxn id="1027" idx="2"/>
          </p:cNvCxnSpPr>
          <p:nvPr/>
        </p:nvCxnSpPr>
        <p:spPr>
          <a:xfrm flipH="1" flipV="1">
            <a:off x="4105275" y="5200650"/>
            <a:ext cx="195262" cy="5905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5943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Tells Java, “right now, treat x </a:t>
            </a:r>
            <a:r>
              <a:rPr lang="en-US" dirty="0"/>
              <a:t>a</a:t>
            </a:r>
            <a:r>
              <a:rPr lang="en-US" dirty="0" smtClean="0"/>
              <a:t>s a double”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57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Interfaces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35946"/>
            <a:ext cx="3669688" cy="151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4038600"/>
            <a:ext cx="2390775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123950"/>
            <a:ext cx="4921862" cy="573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24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dirty="0" smtClean="0"/>
              <a:t>Casting objects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721" y="2133599"/>
            <a:ext cx="4992434" cy="1283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149385"/>
            <a:ext cx="3517539" cy="908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181830"/>
            <a:ext cx="4712589" cy="576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145" y="3581400"/>
            <a:ext cx="4935836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552749"/>
            <a:ext cx="3962400" cy="458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217158"/>
            <a:ext cx="7115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03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Assignment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token class will implement at least one interface (the generic token interface)</a:t>
            </a:r>
          </a:p>
          <a:p>
            <a:r>
              <a:rPr lang="en-US" dirty="0" smtClean="0"/>
              <a:t>Some token classes will implement additional interfaces</a:t>
            </a:r>
          </a:p>
          <a:p>
            <a:r>
              <a:rPr lang="en-US" dirty="0" smtClean="0"/>
              <a:t>You will always use variables through interface variables, not class variables.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43400"/>
            <a:ext cx="649224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9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Recitation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5867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 the recitation link on the course website to find today’s assignment.</a:t>
            </a:r>
          </a:p>
          <a:p>
            <a:r>
              <a:rPr lang="en-US" dirty="0" smtClean="0"/>
              <a:t>Look at the instructions and experiment </a:t>
            </a:r>
            <a:r>
              <a:rPr lang="en-US" dirty="0" smtClean="0"/>
              <a:t>with the </a:t>
            </a:r>
            <a:r>
              <a:rPr lang="en-US" dirty="0" err="1" smtClean="0"/>
              <a:t>ObjectEditor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 </a:t>
            </a:r>
            <a:r>
              <a:rPr lang="en-US" dirty="0" smtClean="0"/>
              <a:t>Sakai, submit a screenshot that shows the results of some of your experimentation (we should see that you got the program to run and changed a </a:t>
            </a:r>
            <a:r>
              <a:rPr lang="en-US" dirty="0" smtClean="0"/>
              <a:t>few </a:t>
            </a:r>
            <a:r>
              <a:rPr lang="en-US" dirty="0" smtClean="0"/>
              <a:t>things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Some of the instructions are outdated. In particular, on the last slide:</a:t>
            </a:r>
          </a:p>
          <a:p>
            <a:pPr lvl="1"/>
            <a:r>
              <a:rPr lang="en-US" dirty="0"/>
              <a:t>Point </a:t>
            </a:r>
            <a:r>
              <a:rPr lang="en-US" dirty="0" smtClean="0"/>
              <a:t>1: line numbers are 8 and 9</a:t>
            </a:r>
          </a:p>
          <a:p>
            <a:pPr lvl="1"/>
            <a:r>
              <a:rPr lang="en-US" dirty="0" smtClean="0"/>
              <a:t>Point 2: line number is 13</a:t>
            </a:r>
          </a:p>
          <a:p>
            <a:pPr lvl="1"/>
            <a:r>
              <a:rPr lang="en-US" dirty="0" smtClean="0"/>
              <a:t>Point 3: Try different values as the argument to the sleep() method, and modify </a:t>
            </a:r>
            <a:r>
              <a:rPr lang="en-US" b="1" dirty="0" smtClean="0"/>
              <a:t>only the numeric </a:t>
            </a:r>
            <a:r>
              <a:rPr lang="en-US" dirty="0" smtClean="0"/>
              <a:t>argument of </a:t>
            </a:r>
            <a:r>
              <a:rPr lang="en-US" dirty="0" err="1" smtClean="0"/>
              <a:t>moveShapes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Point 4: No need to try to refactor to </a:t>
            </a:r>
            <a:r>
              <a:rPr lang="en-US" dirty="0" err="1" smtClean="0"/>
              <a:t>AStringShape</a:t>
            </a:r>
            <a:r>
              <a:rPr lang="en-US" dirty="0" smtClean="0"/>
              <a:t>, but try doing it to Rectangle. The point is trying to show that if you do not tag a class as a particular shape, </a:t>
            </a:r>
            <a:r>
              <a:rPr lang="en-US" dirty="0" err="1" smtClean="0"/>
              <a:t>ObjectEditor</a:t>
            </a:r>
            <a:r>
              <a:rPr lang="en-US" dirty="0" smtClean="0"/>
              <a:t> will try to infer it from the name.</a:t>
            </a:r>
          </a:p>
          <a:p>
            <a:pPr lvl="1"/>
            <a:r>
              <a:rPr lang="en-US" dirty="0" smtClean="0"/>
              <a:t>Miscellaneous: As in the praxes, try uncommenting different lines to see what is happening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643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302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Oriel</vt:lpstr>
      <vt:lpstr>Recitation 4</vt:lpstr>
      <vt:lpstr>Casting</vt:lpstr>
      <vt:lpstr>Interfaces example</vt:lpstr>
      <vt:lpstr>Casting objects</vt:lpstr>
      <vt:lpstr>In Assignment 3</vt:lpstr>
      <vt:lpstr>Recitation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Casting</dc:title>
  <dc:creator>Semion</dc:creator>
  <cp:lastModifiedBy>Semion A Piskarev</cp:lastModifiedBy>
  <cp:revision>7</cp:revision>
  <dcterms:created xsi:type="dcterms:W3CDTF">2016-09-16T12:15:57Z</dcterms:created>
  <dcterms:modified xsi:type="dcterms:W3CDTF">2016-09-16T17:18:32Z</dcterms:modified>
</cp:coreProperties>
</file>